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241d1f8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3241d1f8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3241d1f8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3241d1f8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3241d1f8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3241d1f8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3241d1f8d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3241d1f8d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3241d1f8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3241d1f8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3241d1f8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3241d1f8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3241d1f8d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3241d1f8d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3241d1f8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3241d1f8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3241d1f8d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3241d1f8d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3241d1f8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3241d1f8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3241d1f8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3241d1f8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3241d1f8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3241d1f8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3241d1f8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3241d1f8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3241d1f8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3241d1f8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3241d1f8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3241d1f8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3241d1f8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3241d1f8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583200" y="3790750"/>
            <a:ext cx="46749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</a:rPr>
              <a:t>CASTRO, </a:t>
            </a:r>
            <a:r>
              <a:rPr b="1" lang="es" sz="1300">
                <a:solidFill>
                  <a:schemeClr val="lt1"/>
                </a:solidFill>
              </a:rPr>
              <a:t>Tomás</a:t>
            </a:r>
            <a:r>
              <a:rPr b="1" lang="es" sz="1300">
                <a:solidFill>
                  <a:schemeClr val="lt1"/>
                </a:solidFill>
              </a:rPr>
              <a:t> Francisco, 66905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s" sz="1300">
                <a:solidFill>
                  <a:schemeClr val="lt1"/>
                </a:solidFill>
              </a:rPr>
              <a:t>FRIGERIO, Dylan Ezequiel, 66425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s" sz="1300">
                <a:solidFill>
                  <a:schemeClr val="lt1"/>
                </a:solidFill>
              </a:rPr>
              <a:t>VALENZUELA, Agust</a:t>
            </a:r>
            <a:r>
              <a:rPr b="1" lang="es" sz="1300">
                <a:solidFill>
                  <a:schemeClr val="lt1"/>
                </a:solidFill>
              </a:rPr>
              <a:t>í</a:t>
            </a:r>
            <a:r>
              <a:rPr b="1" lang="es" sz="1300">
                <a:solidFill>
                  <a:schemeClr val="lt1"/>
                </a:solidFill>
              </a:rPr>
              <a:t>n Tom</a:t>
            </a:r>
            <a:r>
              <a:rPr b="1" lang="es" sz="1300">
                <a:solidFill>
                  <a:schemeClr val="lt1"/>
                </a:solidFill>
              </a:rPr>
              <a:t>á</a:t>
            </a:r>
            <a:r>
              <a:rPr b="1" lang="es" sz="1300">
                <a:solidFill>
                  <a:schemeClr val="lt1"/>
                </a:solidFill>
              </a:rPr>
              <a:t>s, 66248</a:t>
            </a:r>
            <a:endParaRPr b="1" sz="1300">
              <a:solidFill>
                <a:schemeClr val="lt1"/>
              </a:solidFill>
            </a:endParaRPr>
          </a:p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s" sz="1300">
                <a:solidFill>
                  <a:schemeClr val="lt1"/>
                </a:solidFill>
              </a:rPr>
              <a:t>YAGGI, Lucca Nehuen, 66923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843150" y="4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Máquina de Estados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4670475" y="1191200"/>
            <a:ext cx="30744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El Frontend de la Raspberry Pi está controlado mediante un bucle principal que implementa una máquina de estados, encargada de gestionar el comportamiento del sistema según el estado actual y las entradas recibidas.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22" title="carbon.png"/>
          <p:cNvPicPr preferRelativeResize="0"/>
          <p:nvPr/>
        </p:nvPicPr>
        <p:blipFill rotWithShape="1">
          <a:blip r:embed="rId3">
            <a:alphaModFix/>
          </a:blip>
          <a:srcRect b="5997" l="7260" r="7422" t="6067"/>
          <a:stretch/>
        </p:blipFill>
        <p:spPr>
          <a:xfrm>
            <a:off x="1488700" y="981300"/>
            <a:ext cx="2733099" cy="3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740000" y="39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menu_game()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0" name="Google Shape;110;p23" title="carbon (1).png"/>
          <p:cNvPicPr preferRelativeResize="0"/>
          <p:nvPr/>
        </p:nvPicPr>
        <p:blipFill rotWithShape="1">
          <a:blip r:embed="rId3">
            <a:alphaModFix/>
          </a:blip>
          <a:srcRect b="7227" l="6741" r="6611" t="7440"/>
          <a:stretch/>
        </p:blipFill>
        <p:spPr>
          <a:xfrm>
            <a:off x="740000" y="1085200"/>
            <a:ext cx="4050451" cy="357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4931675" y="1126075"/>
            <a:ext cx="28470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Este bucle es el encargado de controlar el flujo principal del juego. Utiliza una estructura switch para alternar entre los estados GAME y </a:t>
            </a:r>
            <a:r>
              <a:rPr lang="es">
                <a:solidFill>
                  <a:schemeClr val="lt1"/>
                </a:solidFill>
              </a:rPr>
              <a:t>PAUSED_FRONT</a:t>
            </a:r>
            <a:r>
              <a:rPr lang="es">
                <a:solidFill>
                  <a:schemeClr val="lt1"/>
                </a:solidFill>
              </a:rPr>
              <a:t>, permitiendo pausar la partida en cualquier momento y abrir un menú específico. A continuación, se explicará brevemente el funcionamiento de estos handlers.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292250" y="571375"/>
            <a:ext cx="2065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HANDLERS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4" title="carbon (2).png"/>
          <p:cNvPicPr preferRelativeResize="0"/>
          <p:nvPr/>
        </p:nvPicPr>
        <p:blipFill rotWithShape="1">
          <a:blip r:embed="rId3">
            <a:alphaModFix/>
          </a:blip>
          <a:srcRect b="8081" l="7177" r="7374" t="7997"/>
          <a:stretch/>
        </p:blipFill>
        <p:spPr>
          <a:xfrm>
            <a:off x="849825" y="1326800"/>
            <a:ext cx="3407951" cy="31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 title="carbon (3).png"/>
          <p:cNvPicPr preferRelativeResize="0"/>
          <p:nvPr/>
        </p:nvPicPr>
        <p:blipFill rotWithShape="1">
          <a:blip r:embed="rId4">
            <a:alphaModFix/>
          </a:blip>
          <a:srcRect b="6787" l="7760" r="7794" t="7294"/>
          <a:stretch/>
        </p:blipFill>
        <p:spPr>
          <a:xfrm>
            <a:off x="4647775" y="1289650"/>
            <a:ext cx="2991727" cy="31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1878325" y="2333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COMPUTER </a:t>
            </a:r>
            <a:r>
              <a:rPr lang="es">
                <a:solidFill>
                  <a:schemeClr val="lt1"/>
                </a:solidFill>
              </a:rPr>
              <a:t>FRONTEND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 title="carbon (5).png"/>
          <p:cNvPicPr preferRelativeResize="0"/>
          <p:nvPr/>
        </p:nvPicPr>
        <p:blipFill rotWithShape="1">
          <a:blip r:embed="rId3">
            <a:alphaModFix/>
          </a:blip>
          <a:srcRect b="50949" l="7628" r="7228" t="4070"/>
          <a:stretch/>
        </p:blipFill>
        <p:spPr>
          <a:xfrm>
            <a:off x="1711050" y="1705850"/>
            <a:ext cx="2679925" cy="246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 title="carbon (5).png"/>
          <p:cNvPicPr preferRelativeResize="0"/>
          <p:nvPr/>
        </p:nvPicPr>
        <p:blipFill rotWithShape="1">
          <a:blip r:embed="rId3">
            <a:alphaModFix/>
          </a:blip>
          <a:srcRect b="5990" l="9373" r="10169" t="49000"/>
          <a:stretch/>
        </p:blipFill>
        <p:spPr>
          <a:xfrm>
            <a:off x="4615775" y="1705850"/>
            <a:ext cx="2530850" cy="246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>
            <p:ph type="title"/>
          </p:nvPr>
        </p:nvSpPr>
        <p:spPr>
          <a:xfrm>
            <a:off x="2921550" y="542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Game Loop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258825" y="511925"/>
            <a:ext cx="35421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draw player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p27" title="carbon (4).png"/>
          <p:cNvPicPr preferRelativeResize="0"/>
          <p:nvPr/>
        </p:nvPicPr>
        <p:blipFill rotWithShape="1">
          <a:blip r:embed="rId3">
            <a:alphaModFix/>
          </a:blip>
          <a:srcRect b="16060" l="5593" r="5477" t="15801"/>
          <a:stretch/>
        </p:blipFill>
        <p:spPr>
          <a:xfrm>
            <a:off x="1044300" y="1189225"/>
            <a:ext cx="6343900" cy="16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2548975" y="563975"/>
            <a:ext cx="35421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draw enemies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 rotWithShape="1">
          <a:blip r:embed="rId3">
            <a:alphaModFix/>
          </a:blip>
          <a:srcRect b="0" l="0" r="-14025" t="0"/>
          <a:stretch/>
        </p:blipFill>
        <p:spPr>
          <a:xfrm>
            <a:off x="1566550" y="3164250"/>
            <a:ext cx="5878601" cy="1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924" y="1108974"/>
            <a:ext cx="3735374" cy="20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2304650" y="2307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MUCHAS GRACIAS!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75" y="1267550"/>
            <a:ext cx="3098275" cy="34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475" y="1267550"/>
            <a:ext cx="3202538" cy="34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374500" y="598150"/>
            <a:ext cx="16128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Entidades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49" y="1272788"/>
            <a:ext cx="6969474" cy="3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2345938" y="560250"/>
            <a:ext cx="368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Estado del juego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25" y="392288"/>
            <a:ext cx="5162452" cy="435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525" y="406713"/>
            <a:ext cx="5186950" cy="43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00" y="349975"/>
            <a:ext cx="6480351" cy="44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63" y="643450"/>
            <a:ext cx="52292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25" y="733425"/>
            <a:ext cx="52292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19330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RASPBERRY FRONTEND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